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3" r:id="rId5"/>
    <p:sldId id="258" r:id="rId6"/>
    <p:sldId id="260" r:id="rId7"/>
    <p:sldId id="261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ke Femke" initials="AF" lastIdx="1" clrIdx="0">
    <p:extLst>
      <p:ext uri="{19B8F6BF-5375-455C-9EA6-DF929625EA0E}">
        <p15:presenceInfo xmlns:p15="http://schemas.microsoft.com/office/powerpoint/2012/main" userId="S::femke.acke@student.howest.be::1f22dc70-6e28-4c6b-b48f-ca9262e0532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1411E4-234E-462E-92BE-74C215DF9749}" v="2" dt="2020-05-07T14:21:34.3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47" autoAdjust="0"/>
    <p:restoredTop sz="94660"/>
  </p:normalViewPr>
  <p:slideViewPr>
    <p:cSldViewPr snapToGrid="0">
      <p:cViewPr varScale="1">
        <p:scale>
          <a:sx n="85" d="100"/>
          <a:sy n="85" d="100"/>
        </p:scale>
        <p:origin x="1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148B73-C1A7-4C9B-92D8-7F24517E8C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A07ADFB-846D-4328-8A80-4687F8B9D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F594F54-9613-41B4-9CD6-15ADD8768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12-5-2020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0A5460D-AFAC-4E85-92BD-D13446034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FD89E59-B529-48CD-8973-B053790AE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0261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25CF04-AEC7-484B-A64D-663C1DC89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3872DD0-4EE5-496C-BDF6-D53FA6EA08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CE761B0-5DD0-4CEE-9FDF-B54BF2AE7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12-5-2020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87B1BA2-1FC5-4149-8C0A-510170159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85A8471-DADC-4991-9300-30000901C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4745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D764798A-754B-437F-B647-7D4AB851C9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242FC5C-AF0C-495E-8033-56AEF262D4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15CADCB-5FF1-410D-922F-1936EF95B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12-5-2020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6880BC2-496A-4A4A-9E82-CEF360BD2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B0FC19A-319C-4945-8FD7-3A45C0A7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8841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43E070-F817-4106-BE45-D9A898E18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BF0C584-3D2C-41D8-9EDF-21C6D3E14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D9219FA-0934-483D-B8E6-61B1513D9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12-5-2020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52EA4D5-0167-426E-93BE-77680C53E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09BB33B-AE07-4E9D-8E8D-0366074FA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6875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505B88-663E-4943-8C8D-1D46604D9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66BF2AB-95BD-4EF2-9A2A-019C456E7D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4792D3E-0491-4E93-8917-6C20C1182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12-5-2020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3A4ABFD-D4B3-43C9-A5A0-B7002D1AB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DADBBD2-8834-4E87-BB4C-E7864D0B9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1025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A34C3B-263F-41E7-BC69-768290E99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36BD2A8-5355-4895-8621-A48160F41E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7723B94-6781-44CF-B5D9-62E5518054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8CE4C5D-4E8B-444D-99DA-4B8D13F88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12-5-2020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3337EAC-9585-4793-A27F-E59E8CB17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97C3087-D800-45DA-8125-4BB2AA6E3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0204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854684-CF83-4BB4-A099-306EE1E8F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86B7C58-555B-461F-B184-48C563F3F5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5C9F6E1-E541-462D-A9F9-0FA8F17D0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DCA3601-B225-494E-9C9D-354B7D4CD4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F90273D-731C-4F78-AC13-EFCD510D84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7D38E9C9-BB85-4AD0-B484-878085602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12-5-2020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FDAD6D69-FD34-447C-AD74-E6D090A50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2FEE975-E378-425E-8757-06C8A9648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5428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12F065-3ADC-49C4-AD9D-31382426A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281FB18-1358-4D0F-BFAB-82FC95BFF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12-5-2020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FD05149-EA19-4A67-AFCF-4B80344A4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69AFED3-548E-4B05-AAC6-E46BBEB48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1790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F61A5E01-FFF5-4094-AAD1-AE557CE1E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12-5-2020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5F9B4CB-72AC-4E1C-9307-6DBCE449E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EAD75A0-FDE1-4EEE-BAE0-95B093257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0051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EB2320-A54F-49C5-B7C3-ECF29CAF7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B886476-02CE-42AB-B903-C3ED76001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A17A0C9-D3AB-45E4-9AA5-DF78B84368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D0239AB-A72C-4875-B224-FA8BEE61C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12-5-2020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461C125-4557-48EB-8748-FB16662F6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24F8D44-2AE1-4E80-9CB6-E9E27295B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890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75E7C2-8CBD-478C-B32C-849062A91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692149A8-3E1C-4CD0-9D76-99B8257CBE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035D187-911A-42C4-BB38-A58D518E2E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F49157C-457C-4A94-9B06-A5A6A82AE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12-5-2020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8F9B592-94E8-4D6F-9051-2F355DA6F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95220E5-3DCE-4301-A080-25435DC02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9325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14F0238-42BA-4A01-8291-1FA28F0DA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18200D6-3376-462F-9D33-C5EEE3D129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5A259B5-5BA5-448F-A9D4-8BABC9EDD9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65EB8-239B-4FD6-8934-F6F2B9BA3609}" type="datetimeFigureOut">
              <a:rPr lang="nl-NL" smtClean="0"/>
              <a:t>12-5-2020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F5D7E13-5152-4A1C-9BDF-D976A27DA0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DF453E3-2DB9-442C-ADAC-150DE7904C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3660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6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8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782" y="-1386168"/>
            <a:ext cx="2424873" cy="3611191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10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571000" y="-338582"/>
            <a:ext cx="1635955" cy="1635955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: Shape 12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7985" y="-6588"/>
            <a:ext cx="4059393" cy="2548110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62924" y="1465780"/>
            <a:ext cx="1185708" cy="11857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9557" y="5198743"/>
            <a:ext cx="2444907" cy="2366116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769787" y="5439893"/>
            <a:ext cx="928467" cy="92846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C079A82-818E-413C-BB35-918F7F2BE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4642" y="2353641"/>
            <a:ext cx="5782716" cy="2150719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 dirty="0" err="1">
                <a:solidFill>
                  <a:srgbClr val="080808"/>
                </a:solidFill>
                <a:latin typeface="+mj-lt"/>
                <a:ea typeface="+mj-ea"/>
                <a:cs typeface="+mj-cs"/>
              </a:rPr>
              <a:t>Reinigings</a:t>
            </a:r>
            <a:r>
              <a:rPr lang="en-US" sz="3600" kern="1200" dirty="0">
                <a:solidFill>
                  <a:srgbClr val="080808"/>
                </a:solidFill>
                <a:latin typeface="+mj-lt"/>
                <a:ea typeface="+mj-ea"/>
                <a:cs typeface="+mj-cs"/>
              </a:rPr>
              <a:t>- </a:t>
            </a:r>
            <a:r>
              <a:rPr lang="en-US" sz="3600" kern="1200" dirty="0" err="1">
                <a:solidFill>
                  <a:srgbClr val="080808"/>
                </a:solidFill>
                <a:latin typeface="+mj-lt"/>
                <a:ea typeface="+mj-ea"/>
                <a:cs typeface="+mj-cs"/>
              </a:rPr>
              <a:t>en</a:t>
            </a:r>
            <a:r>
              <a:rPr lang="en-US" sz="3600" kern="1200" dirty="0">
                <a:solidFill>
                  <a:srgbClr val="080808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rgbClr val="080808"/>
                </a:solidFill>
                <a:latin typeface="+mj-lt"/>
                <a:ea typeface="+mj-ea"/>
                <a:cs typeface="+mj-cs"/>
              </a:rPr>
              <a:t>ontsmettingsmiddelen</a:t>
            </a:r>
            <a:endParaRPr lang="en-US" sz="3600" kern="1200" dirty="0">
              <a:solidFill>
                <a:srgbClr val="080808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9823" y="5457591"/>
            <a:ext cx="2231794" cy="2568811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720059" y="5243545"/>
            <a:ext cx="959985" cy="95998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653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1C9D0C-7C12-40C5-A9F5-4F3C6AF04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915" y="2228770"/>
            <a:ext cx="4497887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Reinigings</a:t>
            </a:r>
            <a:r>
              <a:rPr lang="en-US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–</a:t>
            </a:r>
            <a:r>
              <a:rPr lang="en-US" sz="3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en</a:t>
            </a:r>
            <a:r>
              <a:rPr lang="en-US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ontsmettingsmiddelen</a:t>
            </a:r>
            <a:endParaRPr lang="en-US" sz="3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36" name="Picture 12" descr="Hansaplast wondspray 50 ml (per stuk) - Covarmed">
            <a:extLst>
              <a:ext uri="{FF2B5EF4-FFF2-40B4-BE49-F238E27FC236}">
                <a16:creationId xmlns:a16="http://schemas.microsoft.com/office/drawing/2014/main" id="{04423D09-84A8-4B21-9248-3711D7CFAB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49977" y="4903542"/>
            <a:ext cx="1617903" cy="1617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07F4A3BF-2E5B-4184-9B9E-3E718706D4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0944" y="4868834"/>
            <a:ext cx="1187239" cy="1702135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2096EF1F-633B-4167-9412-230FC7C976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62512" y="2517903"/>
            <a:ext cx="1202091" cy="1742162"/>
          </a:xfrm>
          <a:prstGeom prst="rect">
            <a:avLst/>
          </a:prstGeom>
        </p:spPr>
      </p:pic>
      <p:pic>
        <p:nvPicPr>
          <p:cNvPr id="1030" name="Picture 6" descr="B. Braun Minipl Nacl 0.9% 10 ml - € 0,00 - Koop nu bij Optiphar ...">
            <a:extLst>
              <a:ext uri="{FF2B5EF4-FFF2-40B4-BE49-F238E27FC236}">
                <a16:creationId xmlns:a16="http://schemas.microsoft.com/office/drawing/2014/main" id="{CA678FFB-55AB-4031-9914-4A840E9D39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6982" y="2316163"/>
            <a:ext cx="1943895" cy="1943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Zuurstofwater 3% Oplossing 125ml">
            <a:extLst>
              <a:ext uri="{FF2B5EF4-FFF2-40B4-BE49-F238E27FC236}">
                <a16:creationId xmlns:a16="http://schemas.microsoft.com/office/drawing/2014/main" id="{1582D29A-47FF-40D2-96E4-FF0EEB9D5C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15206" y="363104"/>
            <a:ext cx="1576534" cy="1576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DC034BB4-8B50-4484-85C4-0CE4699284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56858" y="0"/>
            <a:ext cx="0" cy="6858000"/>
          </a:xfrm>
          <a:prstGeom prst="line">
            <a:avLst/>
          </a:prstGeom>
          <a:ln w="3810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Afbeelding 6">
            <a:extLst>
              <a:ext uri="{FF2B5EF4-FFF2-40B4-BE49-F238E27FC236}">
                <a16:creationId xmlns:a16="http://schemas.microsoft.com/office/drawing/2014/main" id="{9F24CCF4-B458-4BBB-AC54-64F120B4D3F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621977" y="321732"/>
            <a:ext cx="1484429" cy="1617907"/>
          </a:xfrm>
          <a:prstGeom prst="rect">
            <a:avLst/>
          </a:prstGeom>
        </p:spPr>
      </p:pic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81B200F7-B57A-4824-BB91-B6624450A5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2228770"/>
            <a:ext cx="6096000" cy="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FA92245C-961F-47D5-9691-272D28692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136750" y="4581803"/>
            <a:ext cx="6055250" cy="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kstvak 2">
            <a:extLst>
              <a:ext uri="{FF2B5EF4-FFF2-40B4-BE49-F238E27FC236}">
                <a16:creationId xmlns:a16="http://schemas.microsoft.com/office/drawing/2014/main" id="{FA5B84F9-35DD-4C6B-A356-D937A381EAF1}"/>
              </a:ext>
            </a:extLst>
          </p:cNvPr>
          <p:cNvSpPr txBox="1"/>
          <p:nvPr/>
        </p:nvSpPr>
        <p:spPr>
          <a:xfrm>
            <a:off x="6633204" y="1754972"/>
            <a:ext cx="172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/>
              <a:t>zuurstofwater</a:t>
            </a:r>
            <a:endParaRPr lang="nl-NL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60C8CF5E-6658-416B-80E6-DB4D7CA2DF43}"/>
              </a:ext>
            </a:extLst>
          </p:cNvPr>
          <p:cNvSpPr txBox="1"/>
          <p:nvPr/>
        </p:nvSpPr>
        <p:spPr>
          <a:xfrm>
            <a:off x="6763026" y="4051595"/>
            <a:ext cx="1467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/>
              <a:t>zuiver water</a:t>
            </a:r>
            <a:endParaRPr lang="nl-NL" dirty="0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832981E7-3533-489D-AF88-D5807F4F9196}"/>
              </a:ext>
            </a:extLst>
          </p:cNvPr>
          <p:cNvSpPr txBox="1"/>
          <p:nvPr/>
        </p:nvSpPr>
        <p:spPr>
          <a:xfrm>
            <a:off x="6473643" y="6428424"/>
            <a:ext cx="2156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/>
              <a:t>ontsmettingsmiddel</a:t>
            </a:r>
            <a:endParaRPr lang="nl-NL" dirty="0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2868C3ED-798E-4D3C-99EA-47D7E8A2BA1F}"/>
              </a:ext>
            </a:extLst>
          </p:cNvPr>
          <p:cNvSpPr txBox="1"/>
          <p:nvPr/>
        </p:nvSpPr>
        <p:spPr>
          <a:xfrm>
            <a:off x="9762512" y="1787499"/>
            <a:ext cx="1411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err="1"/>
              <a:t>isobetadine</a:t>
            </a:r>
            <a:r>
              <a:rPr lang="nl-BE" dirty="0"/>
              <a:t> </a:t>
            </a:r>
            <a:endParaRPr lang="nl-NL" dirty="0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FB32816D-91A9-4C16-8973-04AC717061B6}"/>
              </a:ext>
            </a:extLst>
          </p:cNvPr>
          <p:cNvSpPr txBox="1"/>
          <p:nvPr/>
        </p:nvSpPr>
        <p:spPr>
          <a:xfrm>
            <a:off x="9564519" y="6477379"/>
            <a:ext cx="1840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/>
              <a:t>roodsel / Eosine</a:t>
            </a:r>
            <a:endParaRPr lang="nl-NL" dirty="0"/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02857729-8763-4891-BCAF-D8F79E50A117}"/>
              </a:ext>
            </a:extLst>
          </p:cNvPr>
          <p:cNvSpPr txBox="1"/>
          <p:nvPr/>
        </p:nvSpPr>
        <p:spPr>
          <a:xfrm>
            <a:off x="9364490" y="4168409"/>
            <a:ext cx="1998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/>
              <a:t>alcoholontsmetting</a:t>
            </a:r>
            <a:endParaRPr lang="nl-NL" dirty="0"/>
          </a:p>
        </p:txBody>
      </p:sp>
      <p:sp>
        <p:nvSpPr>
          <p:cNvPr id="12" name="Gedachtewolkje: wolk 11">
            <a:extLst>
              <a:ext uri="{FF2B5EF4-FFF2-40B4-BE49-F238E27FC236}">
                <a16:creationId xmlns:a16="http://schemas.microsoft.com/office/drawing/2014/main" id="{8AB686E4-5CF7-4DFD-BB80-8B0D1D23AE4F}"/>
              </a:ext>
            </a:extLst>
          </p:cNvPr>
          <p:cNvSpPr/>
          <p:nvPr/>
        </p:nvSpPr>
        <p:spPr>
          <a:xfrm>
            <a:off x="1633037" y="731017"/>
            <a:ext cx="3522115" cy="2112963"/>
          </a:xfrm>
          <a:prstGeom prst="cloudCallou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61F55830-9D81-44C9-963D-EDBEDCEABF37}"/>
              </a:ext>
            </a:extLst>
          </p:cNvPr>
          <p:cNvSpPr txBox="1"/>
          <p:nvPr/>
        </p:nvSpPr>
        <p:spPr>
          <a:xfrm>
            <a:off x="2498125" y="1255368"/>
            <a:ext cx="21662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000" dirty="0">
                <a:solidFill>
                  <a:schemeClr val="accent4"/>
                </a:solidFill>
              </a:rPr>
              <a:t>Mag je deze producten door elkaar gebruiken?</a:t>
            </a:r>
            <a:endParaRPr lang="nl-NL" sz="20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380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B412DA8-5FDA-4FF4-9849-8DABD0B9F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nl-BE" sz="3600" dirty="0"/>
              <a:t>Wel</a:t>
            </a:r>
            <a:endParaRPr lang="nl-NL" sz="3600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BDD030E-4272-450D-B3A6-5BDDC3F63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nl-BE" dirty="0"/>
              <a:t>Zuurstofwater</a:t>
            </a:r>
            <a:br>
              <a:rPr lang="nl-BE" dirty="0"/>
            </a:br>
            <a:r>
              <a:rPr lang="nl-BE" dirty="0">
                <a:sym typeface="Wingdings" panose="05000000000000000000" pitchFamily="2" charset="2"/>
              </a:rPr>
              <a:t></a:t>
            </a:r>
            <a:r>
              <a:rPr lang="nl-BE" dirty="0"/>
              <a:t> voor straatwonden</a:t>
            </a:r>
          </a:p>
          <a:p>
            <a:pPr marL="514350" indent="-514350">
              <a:buAutoNum type="arabicPeriod"/>
            </a:pPr>
            <a:r>
              <a:rPr lang="nl-BE" dirty="0"/>
              <a:t>Zuiver water</a:t>
            </a:r>
            <a:br>
              <a:rPr lang="nl-BE" dirty="0"/>
            </a:br>
            <a:r>
              <a:rPr lang="nl-BE" dirty="0">
                <a:sym typeface="Wingdings" panose="05000000000000000000" pitchFamily="2" charset="2"/>
              </a:rPr>
              <a:t> bij propere wonden (opgelopen in huis)</a:t>
            </a:r>
            <a:br>
              <a:rPr lang="nl-BE" dirty="0">
                <a:sym typeface="Wingdings" panose="05000000000000000000" pitchFamily="2" charset="2"/>
              </a:rPr>
            </a:br>
            <a:r>
              <a:rPr lang="nl-BE" dirty="0">
                <a:sym typeface="Wingdings" panose="05000000000000000000" pitchFamily="2" charset="2"/>
              </a:rPr>
              <a:t> om reactie te voorkomen bij gebruik van meerdere</a:t>
            </a:r>
            <a:br>
              <a:rPr lang="nl-BE" dirty="0">
                <a:sym typeface="Wingdings" panose="05000000000000000000" pitchFamily="2" charset="2"/>
              </a:rPr>
            </a:br>
            <a:r>
              <a:rPr lang="nl-BE" dirty="0">
                <a:sym typeface="Wingdings" panose="05000000000000000000" pitchFamily="2" charset="2"/>
              </a:rPr>
              <a:t>     ontsmettingsmiddelen</a:t>
            </a:r>
          </a:p>
          <a:p>
            <a:pPr marL="514350" indent="-514350">
              <a:buAutoNum type="arabicPeriod"/>
            </a:pPr>
            <a:r>
              <a:rPr lang="nl-BE" dirty="0">
                <a:sym typeface="Wingdings" panose="05000000000000000000" pitchFamily="2" charset="2"/>
              </a:rPr>
              <a:t>Ontsmettingsmiddel</a:t>
            </a:r>
            <a:br>
              <a:rPr lang="nl-BE" dirty="0">
                <a:sym typeface="Wingdings" panose="05000000000000000000" pitchFamily="2" charset="2"/>
              </a:rPr>
            </a:br>
            <a:r>
              <a:rPr lang="nl-BE" dirty="0">
                <a:sym typeface="Wingdings" panose="05000000000000000000" pitchFamily="2" charset="2"/>
              </a:rPr>
              <a:t> om de wonde te ontsmetten</a:t>
            </a:r>
            <a:endParaRPr lang="nl-BE" dirty="0"/>
          </a:p>
          <a:p>
            <a:pPr marL="514350" indent="-514350">
              <a:buAutoNum type="arabicPeriod"/>
            </a:pPr>
            <a:endParaRPr lang="nl-NL" sz="20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726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8A314FA-7E5D-4331-AC11-8AA9CF7D6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nl-BE" sz="3600" dirty="0"/>
              <a:t>Niet</a:t>
            </a:r>
            <a:endParaRPr lang="nl-NL" sz="3600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9ECE8E7-E78E-43B6-AF91-59A7873806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nl-BE" dirty="0" err="1"/>
              <a:t>Isobetadine</a:t>
            </a:r>
            <a:br>
              <a:rPr lang="nl-BE" dirty="0"/>
            </a:br>
            <a:r>
              <a:rPr lang="nl-BE" dirty="0">
                <a:sym typeface="Wingdings" panose="05000000000000000000" pitchFamily="2" charset="2"/>
              </a:rPr>
              <a:t></a:t>
            </a:r>
            <a:r>
              <a:rPr lang="nl-BE" dirty="0"/>
              <a:t> Allergie aan jodium!</a:t>
            </a:r>
            <a:br>
              <a:rPr lang="nl-BE" dirty="0"/>
            </a:br>
            <a:r>
              <a:rPr lang="nl-BE" dirty="0">
                <a:sym typeface="Wingdings" panose="05000000000000000000" pitchFamily="2" charset="2"/>
              </a:rPr>
              <a:t> Wel goed voor wonden met infectie</a:t>
            </a:r>
            <a:endParaRPr lang="nl-BE" dirty="0"/>
          </a:p>
          <a:p>
            <a:pPr marL="514350" indent="-514350">
              <a:buAutoNum type="arabicPeriod"/>
            </a:pPr>
            <a:r>
              <a:rPr lang="nl-BE" dirty="0"/>
              <a:t>Alcoholontsmetting</a:t>
            </a:r>
            <a:br>
              <a:rPr lang="nl-BE" dirty="0"/>
            </a:br>
            <a:r>
              <a:rPr lang="nl-BE" dirty="0">
                <a:sym typeface="Wingdings" panose="05000000000000000000" pitchFamily="2" charset="2"/>
              </a:rPr>
              <a:t> Vertraagde wondgenezing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 Pijnlijk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 Wel om materiaal te ontsmetten</a:t>
            </a:r>
          </a:p>
          <a:p>
            <a:pPr marL="514350" indent="-514350">
              <a:buAutoNum type="arabicPeriod"/>
            </a:pPr>
            <a:r>
              <a:rPr lang="nl-NL" dirty="0">
                <a:sym typeface="Wingdings" panose="05000000000000000000" pitchFamily="2" charset="2"/>
              </a:rPr>
              <a:t>Eosine of roodsel</a:t>
            </a:r>
            <a:br>
              <a:rPr lang="nl-BE" dirty="0">
                <a:sym typeface="Wingdings" panose="05000000000000000000" pitchFamily="2" charset="2"/>
              </a:rPr>
            </a:br>
            <a:r>
              <a:rPr lang="nl-BE" dirty="0">
                <a:sym typeface="Wingdings" panose="05000000000000000000" pitchFamily="2" charset="2"/>
              </a:rPr>
              <a:t> Droogt de wonde uit</a:t>
            </a:r>
            <a:endParaRPr lang="nl-NL" dirty="0">
              <a:sym typeface="Wingdings" panose="05000000000000000000" pitchFamily="2" charset="2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43721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D7D06322F47049849F6B7D7D06DE22" ma:contentTypeVersion="8" ma:contentTypeDescription="Een nieuw document maken." ma:contentTypeScope="" ma:versionID="b78fbcef2cffb8bd8cf660472c5775f4">
  <xsd:schema xmlns:xsd="http://www.w3.org/2001/XMLSchema" xmlns:xs="http://www.w3.org/2001/XMLSchema" xmlns:p="http://schemas.microsoft.com/office/2006/metadata/properties" xmlns:ns3="2e28cb0b-c314-4a0f-9ab0-e72672737072" xmlns:ns4="9f68bbbb-6219-4b85-80f0-8d555df2e24b" targetNamespace="http://schemas.microsoft.com/office/2006/metadata/properties" ma:root="true" ma:fieldsID="6a2f51535fee7dbe97692191663d6a2a" ns3:_="" ns4:_="">
    <xsd:import namespace="2e28cb0b-c314-4a0f-9ab0-e72672737072"/>
    <xsd:import namespace="9f68bbbb-6219-4b85-80f0-8d555df2e24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28cb0b-c314-4a0f-9ab0-e726727370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68bbbb-6219-4b85-80f0-8d555df2e24b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Hint-hash delen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275A5A2-34AC-4186-AA0F-1DB854501A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A57809B-AF9A-4C27-A168-C17C529BE8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e28cb0b-c314-4a0f-9ab0-e72672737072"/>
    <ds:schemaRef ds:uri="9f68bbbb-6219-4b85-80f0-8d555df2e24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9A6C97D-5F3E-4829-9390-5D17FBF8C37A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9f68bbbb-6219-4b85-80f0-8d555df2e24b"/>
    <ds:schemaRef ds:uri="http://purl.org/dc/terms/"/>
    <ds:schemaRef ds:uri="http://schemas.openxmlformats.org/package/2006/metadata/core-properties"/>
    <ds:schemaRef ds:uri="2e28cb0b-c314-4a0f-9ab0-e7267273707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28</Words>
  <Application>Microsoft Office PowerPoint</Application>
  <PresentationFormat>Breedbeeld</PresentationFormat>
  <Paragraphs>17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Kantoorthema</vt:lpstr>
      <vt:lpstr>Reinigings- en ontsmettingsmiddelen</vt:lpstr>
      <vt:lpstr>Reinigings –en ontsmettingsmiddelen</vt:lpstr>
      <vt:lpstr>Wel</vt:lpstr>
      <vt:lpstr>Niet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Eerste hulp bij wonden  en kwetsuren</dc:title>
  <dc:creator>Acke Femke</dc:creator>
  <cp:lastModifiedBy>Acke Femke</cp:lastModifiedBy>
  <cp:revision>5</cp:revision>
  <dcterms:created xsi:type="dcterms:W3CDTF">2020-04-16T20:51:53Z</dcterms:created>
  <dcterms:modified xsi:type="dcterms:W3CDTF">2020-05-12T18:41:45Z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0x01010054D7D06322F47049849F6B7D7D06DE22</vt:lpwstr>
  </property>
</Properties>
</file>